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1"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1AA8C-7638-4F81-825F-1D3217FF776D}" v="4" dt="2021-04-20T14:03:58.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81F1AA8C-7638-4F81-825F-1D3217FF776D}"/>
    <pc:docChg chg="modSld">
      <pc:chgData name="Sheth, Rohan" userId="0b6da9f0-4e13-4f6a-80ee-55c9a7700dcb" providerId="ADAL" clId="{81F1AA8C-7638-4F81-825F-1D3217FF776D}" dt="2021-04-21T15:22:07.669" v="53" actId="20577"/>
      <pc:docMkLst>
        <pc:docMk/>
      </pc:docMkLst>
      <pc:sldChg chg="modSp mod modNotesTx">
        <pc:chgData name="Sheth, Rohan" userId="0b6da9f0-4e13-4f6a-80ee-55c9a7700dcb" providerId="ADAL" clId="{81F1AA8C-7638-4F81-825F-1D3217FF776D}" dt="2021-04-21T13:15:31.937" v="20" actId="122"/>
        <pc:sldMkLst>
          <pc:docMk/>
          <pc:sldMk cId="3309063412" sldId="503"/>
        </pc:sldMkLst>
        <pc:graphicFrameChg chg="modGraphic">
          <ac:chgData name="Sheth, Rohan" userId="0b6da9f0-4e13-4f6a-80ee-55c9a7700dcb" providerId="ADAL" clId="{81F1AA8C-7638-4F81-825F-1D3217FF776D}" dt="2021-04-21T13:15:31.937" v="20"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81F1AA8C-7638-4F81-825F-1D3217FF776D}" dt="2021-04-21T15:21:36.633" v="27" actId="20577"/>
        <pc:sldMkLst>
          <pc:docMk/>
          <pc:sldMk cId="4020193246" sldId="504"/>
        </pc:sldMkLst>
        <pc:graphicFrameChg chg="modGraphic">
          <ac:chgData name="Sheth, Rohan" userId="0b6da9f0-4e13-4f6a-80ee-55c9a7700dcb" providerId="ADAL" clId="{81F1AA8C-7638-4F81-825F-1D3217FF776D}" dt="2021-04-21T15:21:36.633" v="27" actId="20577"/>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81F1AA8C-7638-4F81-825F-1D3217FF776D}" dt="2021-04-21T15:21:55.314" v="37" actId="20577"/>
        <pc:sldMkLst>
          <pc:docMk/>
          <pc:sldMk cId="902281997" sldId="505"/>
        </pc:sldMkLst>
        <pc:graphicFrameChg chg="modGraphic">
          <ac:chgData name="Sheth, Rohan" userId="0b6da9f0-4e13-4f6a-80ee-55c9a7700dcb" providerId="ADAL" clId="{81F1AA8C-7638-4F81-825F-1D3217FF776D}" dt="2021-04-21T13:15:38.225" v="22"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81F1AA8C-7638-4F81-825F-1D3217FF776D}" dt="2021-04-21T15:22:07.669" v="53" actId="20577"/>
        <pc:sldMkLst>
          <pc:docMk/>
          <pc:sldMk cId="4219494486" sldId="506"/>
        </pc:sldMkLst>
        <pc:graphicFrameChg chg="modGraphic">
          <ac:chgData name="Sheth, Rohan" userId="0b6da9f0-4e13-4f6a-80ee-55c9a7700dcb" providerId="ADAL" clId="{81F1AA8C-7638-4F81-825F-1D3217FF776D}" dt="2021-04-21T13:15:41.120" v="23"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81F1AA8C-7638-4F81-825F-1D3217FF776D}" dt="2021-04-20T13:55:37.304" v="0" actId="20577"/>
        <pc:sldMkLst>
          <pc:docMk/>
          <pc:sldMk cId="3544745729" sldId="511"/>
        </pc:sldMkLst>
        <pc:spChg chg="mod">
          <ac:chgData name="Sheth, Rohan" userId="0b6da9f0-4e13-4f6a-80ee-55c9a7700dcb" providerId="ADAL" clId="{81F1AA8C-7638-4F81-825F-1D3217FF776D}" dt="2021-04-20T13:55:37.304" v="0" actId="20577"/>
          <ac:spMkLst>
            <pc:docMk/>
            <pc:sldMk cId="3544745729" sldId="511"/>
            <ac:spMk id="5" creationId="{3E532E98-B6B5-4ACC-BAF8-6B4F7E7C68E3}"/>
          </ac:spMkLst>
        </pc:spChg>
      </pc:sldChg>
    </pc:docChg>
  </pc:docChgLst>
  <pc:docChgLst>
    <pc:chgData name="Beem, Corinn" userId="c940195d-46ad-491a-b089-963483842aae" providerId="ADAL" clId="{813AF779-6B06-4BD3-BB0B-D20BADE9956F}"/>
    <pc:docChg chg="custSel delSld modSld">
      <pc:chgData name="Beem, Corinn" userId="c940195d-46ad-491a-b089-963483842aae" providerId="ADAL" clId="{813AF779-6B06-4BD3-BB0B-D20BADE9956F}" dt="2021-04-16T15:39:06.073" v="573" actId="20577"/>
      <pc:docMkLst>
        <pc:docMk/>
      </pc:docMkLst>
      <pc:sldChg chg="delSp modSp mod modNotesTx">
        <pc:chgData name="Beem, Corinn" userId="c940195d-46ad-491a-b089-963483842aae" providerId="ADAL" clId="{813AF779-6B06-4BD3-BB0B-D20BADE9956F}" dt="2021-04-16T15:36:32.731" v="448" actId="121"/>
        <pc:sldMkLst>
          <pc:docMk/>
          <pc:sldMk cId="3309063412" sldId="503"/>
        </pc:sldMkLst>
        <pc:spChg chg="mod">
          <ac:chgData name="Beem, Corinn" userId="c940195d-46ad-491a-b089-963483842aae" providerId="ADAL" clId="{813AF779-6B06-4BD3-BB0B-D20BADE9956F}" dt="2021-04-07T14:56:46.571" v="222" actId="20577"/>
          <ac:spMkLst>
            <pc:docMk/>
            <pc:sldMk cId="3309063412" sldId="503"/>
            <ac:spMk id="2" creationId="{B6B9F291-16BF-4C3F-83DE-B220C1AF1282}"/>
          </ac:spMkLst>
        </pc:spChg>
        <pc:spChg chg="del">
          <ac:chgData name="Beem, Corinn" userId="c940195d-46ad-491a-b089-963483842aae" providerId="ADAL" clId="{813AF779-6B06-4BD3-BB0B-D20BADE9956F}" dt="2021-04-16T15:22:50.188" v="390" actId="478"/>
          <ac:spMkLst>
            <pc:docMk/>
            <pc:sldMk cId="3309063412" sldId="503"/>
            <ac:spMk id="6" creationId="{7027257B-4FDA-4D5E-B242-50F7A10EADD1}"/>
          </ac:spMkLst>
        </pc:spChg>
        <pc:graphicFrameChg chg="modGraphic">
          <ac:chgData name="Beem, Corinn" userId="c940195d-46ad-491a-b089-963483842aae" providerId="ADAL" clId="{813AF779-6B06-4BD3-BB0B-D20BADE9956F}" dt="2021-04-16T15:36:32.731" v="448" actId="121"/>
          <ac:graphicFrameMkLst>
            <pc:docMk/>
            <pc:sldMk cId="3309063412" sldId="503"/>
            <ac:graphicFrameMk id="11" creationId="{6C56D1D6-488A-4DEE-9C76-04F8A27EB7CE}"/>
          </ac:graphicFrameMkLst>
        </pc:graphicFrameChg>
        <pc:picChg chg="mod">
          <ac:chgData name="Beem, Corinn" userId="c940195d-46ad-491a-b089-963483842aae" providerId="ADAL" clId="{813AF779-6B06-4BD3-BB0B-D20BADE9956F}" dt="2021-04-16T13:27:42.010" v="283" actId="1076"/>
          <ac:picMkLst>
            <pc:docMk/>
            <pc:sldMk cId="3309063412" sldId="503"/>
            <ac:picMk id="8" creationId="{F8F27182-7EFD-4D81-A5E7-E5E2B2A55D38}"/>
          </ac:picMkLst>
        </pc:picChg>
      </pc:sldChg>
      <pc:sldChg chg="delSp modSp mod modNotesTx">
        <pc:chgData name="Beem, Corinn" userId="c940195d-46ad-491a-b089-963483842aae" providerId="ADAL" clId="{813AF779-6B06-4BD3-BB0B-D20BADE9956F}" dt="2021-04-16T15:38:56.927" v="561" actId="20577"/>
        <pc:sldMkLst>
          <pc:docMk/>
          <pc:sldMk cId="4020193246" sldId="504"/>
        </pc:sldMkLst>
        <pc:spChg chg="mod">
          <ac:chgData name="Beem, Corinn" userId="c940195d-46ad-491a-b089-963483842aae" providerId="ADAL" clId="{813AF779-6B06-4BD3-BB0B-D20BADE9956F}" dt="2021-04-07T14:56:48.826" v="223" actId="20577"/>
          <ac:spMkLst>
            <pc:docMk/>
            <pc:sldMk cId="4020193246" sldId="504"/>
            <ac:spMk id="2" creationId="{B6B9F291-16BF-4C3F-83DE-B220C1AF1282}"/>
          </ac:spMkLst>
        </pc:spChg>
        <pc:spChg chg="del">
          <ac:chgData name="Beem, Corinn" userId="c940195d-46ad-491a-b089-963483842aae" providerId="ADAL" clId="{813AF779-6B06-4BD3-BB0B-D20BADE9956F}" dt="2021-04-16T15:22:55.004" v="391" actId="478"/>
          <ac:spMkLst>
            <pc:docMk/>
            <pc:sldMk cId="4020193246" sldId="504"/>
            <ac:spMk id="13" creationId="{7C7FFC2C-F58B-47EB-A1E1-BAECCAC1B2D6}"/>
          </ac:spMkLst>
        </pc:spChg>
        <pc:graphicFrameChg chg="mod modGraphic">
          <ac:chgData name="Beem, Corinn" userId="c940195d-46ad-491a-b089-963483842aae" providerId="ADAL" clId="{813AF779-6B06-4BD3-BB0B-D20BADE9956F}" dt="2021-04-16T15:38:37.693" v="539" actId="20577"/>
          <ac:graphicFrameMkLst>
            <pc:docMk/>
            <pc:sldMk cId="4020193246" sldId="504"/>
            <ac:graphicFrameMk id="15" creationId="{0A1B2E9B-FDFF-4E1D-9D3B-379C0132C634}"/>
          </ac:graphicFrameMkLst>
        </pc:graphicFrameChg>
        <pc:picChg chg="mod">
          <ac:chgData name="Beem, Corinn" userId="c940195d-46ad-491a-b089-963483842aae" providerId="ADAL" clId="{813AF779-6B06-4BD3-BB0B-D20BADE9956F}" dt="2021-04-16T13:27:37.538" v="282" actId="1076"/>
          <ac:picMkLst>
            <pc:docMk/>
            <pc:sldMk cId="4020193246" sldId="504"/>
            <ac:picMk id="7" creationId="{EDD78377-E551-4DBB-BD2C-D63A8DA474F9}"/>
          </ac:picMkLst>
        </pc:picChg>
      </pc:sldChg>
      <pc:sldChg chg="delSp modSp mod modNotesTx">
        <pc:chgData name="Beem, Corinn" userId="c940195d-46ad-491a-b089-963483842aae" providerId="ADAL" clId="{813AF779-6B06-4BD3-BB0B-D20BADE9956F}" dt="2021-04-16T15:38:49.360" v="551" actId="20577"/>
        <pc:sldMkLst>
          <pc:docMk/>
          <pc:sldMk cId="902281997" sldId="505"/>
        </pc:sldMkLst>
        <pc:spChg chg="mod">
          <ac:chgData name="Beem, Corinn" userId="c940195d-46ad-491a-b089-963483842aae" providerId="ADAL" clId="{813AF779-6B06-4BD3-BB0B-D20BADE9956F}" dt="2021-04-07T14:56:51.200" v="224" actId="20577"/>
          <ac:spMkLst>
            <pc:docMk/>
            <pc:sldMk cId="902281997" sldId="505"/>
            <ac:spMk id="2" creationId="{B6B9F291-16BF-4C3F-83DE-B220C1AF1282}"/>
          </ac:spMkLst>
        </pc:spChg>
        <pc:spChg chg="del">
          <ac:chgData name="Beem, Corinn" userId="c940195d-46ad-491a-b089-963483842aae" providerId="ADAL" clId="{813AF779-6B06-4BD3-BB0B-D20BADE9956F}" dt="2021-04-16T15:22:57.940" v="392" actId="478"/>
          <ac:spMkLst>
            <pc:docMk/>
            <pc:sldMk cId="902281997" sldId="505"/>
            <ac:spMk id="12" creationId="{EDA7E727-9C9E-4D55-9990-8176FBF51CA0}"/>
          </ac:spMkLst>
        </pc:spChg>
        <pc:graphicFrameChg chg="mod modGraphic">
          <ac:chgData name="Beem, Corinn" userId="c940195d-46ad-491a-b089-963483842aae" providerId="ADAL" clId="{813AF779-6B06-4BD3-BB0B-D20BADE9956F}" dt="2021-04-16T15:38:35.485" v="538" actId="20577"/>
          <ac:graphicFrameMkLst>
            <pc:docMk/>
            <pc:sldMk cId="902281997" sldId="505"/>
            <ac:graphicFrameMk id="11" creationId="{9F149903-9EB5-4E54-9AC5-7F449BB7E1D0}"/>
          </ac:graphicFrameMkLst>
        </pc:graphicFrameChg>
        <pc:picChg chg="mod">
          <ac:chgData name="Beem, Corinn" userId="c940195d-46ad-491a-b089-963483842aae" providerId="ADAL" clId="{813AF779-6B06-4BD3-BB0B-D20BADE9956F}" dt="2021-04-16T13:27:30.643" v="281" actId="1076"/>
          <ac:picMkLst>
            <pc:docMk/>
            <pc:sldMk cId="902281997" sldId="505"/>
            <ac:picMk id="8" creationId="{A4DABAFC-FD06-4539-A971-3669E48D98B1}"/>
          </ac:picMkLst>
        </pc:picChg>
      </pc:sldChg>
      <pc:sldChg chg="modSp mod modNotesTx">
        <pc:chgData name="Beem, Corinn" userId="c940195d-46ad-491a-b089-963483842aae" providerId="ADAL" clId="{813AF779-6B06-4BD3-BB0B-D20BADE9956F}" dt="2021-04-16T15:39:06.073" v="573" actId="20577"/>
        <pc:sldMkLst>
          <pc:docMk/>
          <pc:sldMk cId="4219494486" sldId="506"/>
        </pc:sldMkLst>
        <pc:spChg chg="mod">
          <ac:chgData name="Beem, Corinn" userId="c940195d-46ad-491a-b089-963483842aae" providerId="ADAL" clId="{813AF779-6B06-4BD3-BB0B-D20BADE9956F}" dt="2021-04-07T14:56:53.804" v="225" actId="20577"/>
          <ac:spMkLst>
            <pc:docMk/>
            <pc:sldMk cId="4219494486" sldId="506"/>
            <ac:spMk id="2" creationId="{B6B9F291-16BF-4C3F-83DE-B220C1AF1282}"/>
          </ac:spMkLst>
        </pc:spChg>
        <pc:graphicFrameChg chg="mod modGraphic">
          <ac:chgData name="Beem, Corinn" userId="c940195d-46ad-491a-b089-963483842aae" providerId="ADAL" clId="{813AF779-6B06-4BD3-BB0B-D20BADE9956F}" dt="2021-04-16T15:38:32.219" v="537" actId="20577"/>
          <ac:graphicFrameMkLst>
            <pc:docMk/>
            <pc:sldMk cId="4219494486" sldId="506"/>
            <ac:graphicFrameMk id="11" creationId="{88A98626-2E13-4D69-8063-8BDF69CCE72D}"/>
          </ac:graphicFrameMkLst>
        </pc:graphicFrameChg>
        <pc:picChg chg="mod">
          <ac:chgData name="Beem, Corinn" userId="c940195d-46ad-491a-b089-963483842aae" providerId="ADAL" clId="{813AF779-6B06-4BD3-BB0B-D20BADE9956F}" dt="2021-04-16T13:27:56.442" v="286" actId="1076"/>
          <ac:picMkLst>
            <pc:docMk/>
            <pc:sldMk cId="4219494486" sldId="506"/>
            <ac:picMk id="7" creationId="{0FC59644-6B21-4290-9F72-449230ADAF0C}"/>
          </ac:picMkLst>
        </pc:picChg>
      </pc:sldChg>
      <pc:sldChg chg="modSp mod">
        <pc:chgData name="Beem, Corinn" userId="c940195d-46ad-491a-b089-963483842aae" providerId="ADAL" clId="{813AF779-6B06-4BD3-BB0B-D20BADE9956F}" dt="2021-04-07T14:57:00.544" v="226" actId="20577"/>
        <pc:sldMkLst>
          <pc:docMk/>
          <pc:sldMk cId="3544745729" sldId="511"/>
        </pc:sldMkLst>
        <pc:spChg chg="mod">
          <ac:chgData name="Beem, Corinn" userId="c940195d-46ad-491a-b089-963483842aae" providerId="ADAL" clId="{813AF779-6B06-4BD3-BB0B-D20BADE9956F}" dt="2021-04-07T14:57:00.544" v="226" actId="20577"/>
          <ac:spMkLst>
            <pc:docMk/>
            <pc:sldMk cId="3544745729" sldId="511"/>
            <ac:spMk id="5" creationId="{3E532E98-B6B5-4ACC-BAF8-6B4F7E7C68E3}"/>
          </ac:spMkLst>
        </pc:spChg>
      </pc:sldChg>
      <pc:sldChg chg="modSp mod">
        <pc:chgData name="Beem, Corinn" userId="c940195d-46ad-491a-b089-963483842aae" providerId="ADAL" clId="{813AF779-6B06-4BD3-BB0B-D20BADE9956F}" dt="2021-04-08T21:07:33.094" v="266" actId="20577"/>
        <pc:sldMkLst>
          <pc:docMk/>
          <pc:sldMk cId="4189796286" sldId="513"/>
        </pc:sldMkLst>
        <pc:spChg chg="mod">
          <ac:chgData name="Beem, Corinn" userId="c940195d-46ad-491a-b089-963483842aae" providerId="ADAL" clId="{813AF779-6B06-4BD3-BB0B-D20BADE9956F}" dt="2021-04-08T21:07:33.094" v="266" actId="20577"/>
          <ac:spMkLst>
            <pc:docMk/>
            <pc:sldMk cId="4189796286" sldId="513"/>
            <ac:spMk id="6" creationId="{7ADE84E5-34FE-4C41-9602-1621F6B66961}"/>
          </ac:spMkLst>
        </pc:spChg>
      </pc:sldChg>
      <pc:sldChg chg="modSp mod">
        <pc:chgData name="Beem, Corinn" userId="c940195d-46ad-491a-b089-963483842aae" providerId="ADAL" clId="{813AF779-6B06-4BD3-BB0B-D20BADE9956F}" dt="2021-04-07T14:56:23.058" v="220" actId="20577"/>
        <pc:sldMkLst>
          <pc:docMk/>
          <pc:sldMk cId="4291394701" sldId="540"/>
        </pc:sldMkLst>
        <pc:spChg chg="mod">
          <ac:chgData name="Beem, Corinn" userId="c940195d-46ad-491a-b089-963483842aae" providerId="ADAL" clId="{813AF779-6B06-4BD3-BB0B-D20BADE9956F}" dt="2021-04-07T14:56:23.058" v="220" actId="20577"/>
          <ac:spMkLst>
            <pc:docMk/>
            <pc:sldMk cId="4291394701" sldId="540"/>
            <ac:spMk id="2" creationId="{D85898C7-A09F-41F6-AAC4-07C7EEEB728B}"/>
          </ac:spMkLst>
        </pc:spChg>
      </pc:sldChg>
      <pc:sldChg chg="modSp mod modNotesTx">
        <pc:chgData name="Beem, Corinn" userId="c940195d-46ad-491a-b089-963483842aae" providerId="ADAL" clId="{813AF779-6B06-4BD3-BB0B-D20BADE9956F}" dt="2021-04-09T16:55:41.210" v="270" actId="6549"/>
        <pc:sldMkLst>
          <pc:docMk/>
          <pc:sldMk cId="3283148454" sldId="556"/>
        </pc:sldMkLst>
        <pc:spChg chg="mod">
          <ac:chgData name="Beem, Corinn" userId="c940195d-46ad-491a-b089-963483842aae" providerId="ADAL" clId="{813AF779-6B06-4BD3-BB0B-D20BADE9956F}" dt="2021-04-09T16:55:37.337" v="268" actId="6549"/>
          <ac:spMkLst>
            <pc:docMk/>
            <pc:sldMk cId="3283148454" sldId="556"/>
            <ac:spMk id="42" creationId="{09451B0F-CEAE-43AA-AC61-E0C09AB31722}"/>
          </ac:spMkLst>
        </pc:spChg>
      </pc:sldChg>
      <pc:sldChg chg="modSp del mod modNotesTx">
        <pc:chgData name="Beem, Corinn" userId="c940195d-46ad-491a-b089-963483842aae" providerId="ADAL" clId="{813AF779-6B06-4BD3-BB0B-D20BADE9956F}" dt="2021-04-09T16:55:43.676" v="271" actId="2696"/>
        <pc:sldMkLst>
          <pc:docMk/>
          <pc:sldMk cId="4009573612" sldId="557"/>
        </pc:sldMkLst>
        <pc:spChg chg="mod">
          <ac:chgData name="Beem, Corinn" userId="c940195d-46ad-491a-b089-963483842aae" providerId="ADAL" clId="{813AF779-6B06-4BD3-BB0B-D20BADE9956F}" dt="2021-04-07T14:47:22.168" v="45" actId="20577"/>
          <ac:spMkLst>
            <pc:docMk/>
            <pc:sldMk cId="4009573612" sldId="557"/>
            <ac:spMk id="2" creationId="{D4A1F4AB-06D3-41C7-A09F-523B103E846F}"/>
          </ac:spMkLst>
        </pc:spChg>
        <pc:spChg chg="mod">
          <ac:chgData name="Beem, Corinn" userId="c940195d-46ad-491a-b089-963483842aae" providerId="ADAL" clId="{813AF779-6B06-4BD3-BB0B-D20BADE9956F}" dt="2021-04-07T14:47:25.609" v="49" actId="20577"/>
          <ac:spMkLst>
            <pc:docMk/>
            <pc:sldMk cId="4009573612" sldId="557"/>
            <ac:spMk id="17" creationId="{70619F06-4E15-4210-8CA5-99B30A4B9DEB}"/>
          </ac:spMkLst>
        </pc:spChg>
        <pc:spChg chg="mod">
          <ac:chgData name="Beem, Corinn" userId="c940195d-46ad-491a-b089-963483842aae" providerId="ADAL" clId="{813AF779-6B06-4BD3-BB0B-D20BADE9956F}" dt="2021-04-07T14:48:59.927" v="56" actId="20577"/>
          <ac:spMkLst>
            <pc:docMk/>
            <pc:sldMk cId="4009573612" sldId="557"/>
            <ac:spMk id="31" creationId="{4A2B8B0C-7026-441A-BB33-6D9E2E3909DA}"/>
          </ac:spMkLst>
        </pc:spChg>
        <pc:spChg chg="mod">
          <ac:chgData name="Beem, Corinn" userId="c940195d-46ad-491a-b089-963483842aae" providerId="ADAL" clId="{813AF779-6B06-4BD3-BB0B-D20BADE9956F}" dt="2021-04-07T14:49:07.403" v="62" actId="20577"/>
          <ac:spMkLst>
            <pc:docMk/>
            <pc:sldMk cId="4009573612" sldId="557"/>
            <ac:spMk id="32" creationId="{F231803C-75B2-433B-A3F5-31F7815149FD}"/>
          </ac:spMkLst>
        </pc:spChg>
        <pc:spChg chg="mod">
          <ac:chgData name="Beem, Corinn" userId="c940195d-46ad-491a-b089-963483842aae" providerId="ADAL" clId="{813AF779-6B06-4BD3-BB0B-D20BADE9956F}" dt="2021-04-07T14:49:09.095" v="66" actId="20577"/>
          <ac:spMkLst>
            <pc:docMk/>
            <pc:sldMk cId="4009573612" sldId="557"/>
            <ac:spMk id="33" creationId="{6E4F87FF-9E8F-4299-B448-DB3CB52959B2}"/>
          </ac:spMkLst>
        </pc:spChg>
        <pc:spChg chg="mod">
          <ac:chgData name="Beem, Corinn" userId="c940195d-46ad-491a-b089-963483842aae" providerId="ADAL" clId="{813AF779-6B06-4BD3-BB0B-D20BADE9956F}" dt="2021-04-07T14:49:12.170" v="70" actId="20577"/>
          <ac:spMkLst>
            <pc:docMk/>
            <pc:sldMk cId="4009573612" sldId="557"/>
            <ac:spMk id="42" creationId="{04DB1312-1CB7-44DC-AAED-562F4D3E6EC9}"/>
          </ac:spMkLst>
        </pc:spChg>
      </pc:sldChg>
      <pc:sldChg chg="modSp mod modNotesTx">
        <pc:chgData name="Beem, Corinn" userId="c940195d-46ad-491a-b089-963483842aae" providerId="ADAL" clId="{813AF779-6B06-4BD3-BB0B-D20BADE9956F}" dt="2021-04-16T13:26:24.115" v="275" actId="403"/>
        <pc:sldMkLst>
          <pc:docMk/>
          <pc:sldMk cId="1503661817" sldId="558"/>
        </pc:sldMkLst>
        <pc:spChg chg="mod">
          <ac:chgData name="Beem, Corinn" userId="c940195d-46ad-491a-b089-963483842aae" providerId="ADAL" clId="{813AF779-6B06-4BD3-BB0B-D20BADE9956F}" dt="2021-04-07T14:56:12.864" v="219" actId="20577"/>
          <ac:spMkLst>
            <pc:docMk/>
            <pc:sldMk cId="1503661817" sldId="558"/>
            <ac:spMk id="2" creationId="{D4A1F4AB-06D3-41C7-A09F-523B103E846F}"/>
          </ac:spMkLst>
        </pc:spChg>
        <pc:spChg chg="mod">
          <ac:chgData name="Beem, Corinn" userId="c940195d-46ad-491a-b089-963483842aae" providerId="ADAL" clId="{813AF779-6B06-4BD3-BB0B-D20BADE9956F}" dt="2021-04-16T13:26:24.115" v="275" actId="403"/>
          <ac:spMkLst>
            <pc:docMk/>
            <pc:sldMk cId="1503661817" sldId="558"/>
            <ac:spMk id="37" creationId="{D75644BC-53EB-4AF2-A3A5-26E88A22BB8C}"/>
          </ac:spMkLst>
        </pc:spChg>
        <pc:spChg chg="mod">
          <ac:chgData name="Beem, Corinn" userId="c940195d-46ad-491a-b089-963483842aae" providerId="ADAL" clId="{813AF779-6B06-4BD3-BB0B-D20BADE9956F}" dt="2021-04-07T14:50:41.838" v="151" actId="20577"/>
          <ac:spMkLst>
            <pc:docMk/>
            <pc:sldMk cId="1503661817" sldId="558"/>
            <ac:spMk id="38" creationId="{5A6BADBE-CE4A-4C98-A48D-9DBDD1BE71D5}"/>
          </ac:spMkLst>
        </pc:spChg>
        <pc:spChg chg="mod">
          <ac:chgData name="Beem, Corinn" userId="c940195d-46ad-491a-b089-963483842aae" providerId="ADAL" clId="{813AF779-6B06-4BD3-BB0B-D20BADE9956F}" dt="2021-04-07T14:50:45.841" v="155" actId="20577"/>
          <ac:spMkLst>
            <pc:docMk/>
            <pc:sldMk cId="1503661817" sldId="558"/>
            <ac:spMk id="39" creationId="{5249E791-5DF4-48F1-B804-0AF87B3ED6B2}"/>
          </ac:spMkLst>
        </pc:spChg>
        <pc:spChg chg="mod">
          <ac:chgData name="Beem, Corinn" userId="c940195d-46ad-491a-b089-963483842aae" providerId="ADAL" clId="{813AF779-6B06-4BD3-BB0B-D20BADE9956F}" dt="2021-04-07T14:50:50.156" v="161" actId="20577"/>
          <ac:spMkLst>
            <pc:docMk/>
            <pc:sldMk cId="1503661817" sldId="558"/>
            <ac:spMk id="40" creationId="{BABD2D6F-67C6-428E-9B6E-575730D25AB1}"/>
          </ac:spMkLst>
        </pc:spChg>
      </pc:sldChg>
      <pc:sldChg chg="addSp modSp mod">
        <pc:chgData name="Beem, Corinn" userId="c940195d-46ad-491a-b089-963483842aae" providerId="ADAL" clId="{813AF779-6B06-4BD3-BB0B-D20BADE9956F}" dt="2021-04-07T14:56:36.048" v="221" actId="20577"/>
        <pc:sldMkLst>
          <pc:docMk/>
          <pc:sldMk cId="2489502936" sldId="559"/>
        </pc:sldMkLst>
        <pc:spChg chg="mod">
          <ac:chgData name="Beem, Corinn" userId="c940195d-46ad-491a-b089-963483842aae" providerId="ADAL" clId="{813AF779-6B06-4BD3-BB0B-D20BADE9956F}" dt="2021-04-07T14:56:36.048" v="221" actId="20577"/>
          <ac:spMkLst>
            <pc:docMk/>
            <pc:sldMk cId="2489502936" sldId="559"/>
            <ac:spMk id="2" creationId="{D4A1F4AB-06D3-41C7-A09F-523B103E846F}"/>
          </ac:spMkLst>
        </pc:spChg>
        <pc:picChg chg="add mod">
          <ac:chgData name="Beem, Corinn" userId="c940195d-46ad-491a-b089-963483842aae" providerId="ADAL" clId="{813AF779-6B06-4BD3-BB0B-D20BADE9956F}" dt="2021-04-07T14:45:06.330" v="1" actId="14826"/>
          <ac:picMkLst>
            <pc:docMk/>
            <pc:sldMk cId="2489502936" sldId="559"/>
            <ac:picMk id="3" creationId="{FB65E162-B39D-45F7-ABA4-8F71FD326FFF}"/>
          </ac:picMkLst>
        </pc:picChg>
      </pc:sldChg>
    </pc:docChg>
  </pc:docChgLst>
  <pc:docChgLst>
    <pc:chgData name="Filaroski, Taylor" userId="808e8b38-dcd7-4790-8255-e9ab0a59a131" providerId="ADAL" clId="{A358630C-A325-4858-B112-09926D3CA361}"/>
    <pc:docChg chg="undo custSel modSld">
      <pc:chgData name="Filaroski, Taylor" userId="808e8b38-dcd7-4790-8255-e9ab0a59a131" providerId="ADAL" clId="{A358630C-A325-4858-B112-09926D3CA361}" dt="2021-04-20T13:18:34.994" v="6" actId="6549"/>
      <pc:docMkLst>
        <pc:docMk/>
      </pc:docMkLst>
      <pc:sldChg chg="modSp mod">
        <pc:chgData name="Filaroski, Taylor" userId="808e8b38-dcd7-4790-8255-e9ab0a59a131" providerId="ADAL" clId="{A358630C-A325-4858-B112-09926D3CA361}" dt="2021-04-16T13:10:28.864" v="3" actId="1076"/>
        <pc:sldMkLst>
          <pc:docMk/>
          <pc:sldMk cId="3309063412" sldId="503"/>
        </pc:sldMkLst>
        <pc:graphicFrameChg chg="mod modGraphic">
          <ac:chgData name="Filaroski, Taylor" userId="808e8b38-dcd7-4790-8255-e9ab0a59a131" providerId="ADAL" clId="{A358630C-A325-4858-B112-09926D3CA361}" dt="2021-04-16T13:10:28.864" v="3" actId="1076"/>
          <ac:graphicFrameMkLst>
            <pc:docMk/>
            <pc:sldMk cId="3309063412" sldId="503"/>
            <ac:graphicFrameMk id="11" creationId="{6C56D1D6-488A-4DEE-9C76-04F8A27EB7CE}"/>
          </ac:graphicFrameMkLst>
        </pc:graphicFrameChg>
        <pc:picChg chg="mod">
          <ac:chgData name="Filaroski, Taylor" userId="808e8b38-dcd7-4790-8255-e9ab0a59a131" providerId="ADAL" clId="{A358630C-A325-4858-B112-09926D3CA361}" dt="2021-04-16T13:10:28.864" v="3" actId="1076"/>
          <ac:picMkLst>
            <pc:docMk/>
            <pc:sldMk cId="3309063412" sldId="503"/>
            <ac:picMk id="8" creationId="{F8F27182-7EFD-4D81-A5E7-E5E2B2A55D38}"/>
          </ac:picMkLst>
        </pc:picChg>
      </pc:sldChg>
      <pc:sldChg chg="modNotesTx">
        <pc:chgData name="Filaroski, Taylor" userId="808e8b38-dcd7-4790-8255-e9ab0a59a131" providerId="ADAL" clId="{A358630C-A325-4858-B112-09926D3CA361}" dt="2021-04-20T13:18:34.994" v="6" actId="6549"/>
        <pc:sldMkLst>
          <pc:docMk/>
          <pc:sldMk cId="902281997" sldId="50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1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Elizabethton Municipal Airport created 74 jobs earning $4.1 million in payroll, contributed $5.4 million in value added, and generated a total economic output of $9.7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Elizabethton Municipal Airport. As this slide shows, Elizabethton Municipal Airport supports </a:t>
            </a:r>
            <a:r>
              <a:rPr lang="en-US" dirty="0">
                <a:highlight>
                  <a:srgbClr val="FFFF00"/>
                </a:highlight>
              </a:rPr>
              <a:t>74</a:t>
            </a:r>
            <a:r>
              <a:rPr lang="en-US" dirty="0"/>
              <a:t> total jobs generated by on-airport activity and out-of-state visitor spending. </a:t>
            </a:r>
            <a:r>
              <a:rPr lang="en-US" sz="1200" b="0" i="0" kern="1200" dirty="0">
                <a:solidFill>
                  <a:schemeClr val="tx1"/>
                </a:solidFill>
                <a:effectLst/>
                <a:latin typeface="+mn-lt"/>
                <a:ea typeface="+mn-ea"/>
                <a:cs typeface="+mn-cs"/>
              </a:rPr>
              <a:t>The sum may not equal the total due to rounding.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Elizabethton Municipal Airport generates $4.1 million in payroll due to on-airport activity and visitor spending. </a:t>
            </a:r>
            <a:r>
              <a:rPr lang="en-US" sz="1200" b="0" i="0" kern="1200" dirty="0">
                <a:solidFill>
                  <a:schemeClr val="tx1"/>
                </a:solidFill>
                <a:effectLst/>
                <a:latin typeface="+mn-lt"/>
                <a:ea typeface="+mn-ea"/>
                <a:cs typeface="+mn-cs"/>
              </a:rPr>
              <a:t>The sum may not equal the total due to rounding.</a:t>
            </a:r>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Elizabethton Municipal Airport contributes $5.4 million in value added. </a:t>
            </a:r>
            <a:r>
              <a:rPr lang="en-US" sz="1200" b="0" i="0" kern="1200" dirty="0">
                <a:solidFill>
                  <a:schemeClr val="tx1"/>
                </a:solidFill>
                <a:effectLst/>
                <a:latin typeface="+mn-lt"/>
                <a:ea typeface="+mn-ea"/>
                <a:cs typeface="+mn-cs"/>
              </a:rPr>
              <a:t>The sum may not equal the total due to rounding.</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Elizabethton Municipal Airport contributes </a:t>
            </a:r>
            <a:r>
              <a:rPr lang="en-US"/>
              <a:t>$9.7 million </a:t>
            </a:r>
            <a:r>
              <a:rPr lang="en-US" dirty="0"/>
              <a:t>in business revenue generated by on-airport activity and visitor spending. This metric encompasses payroll and valued added and thus represents the total economic output of Elizabethton Municipal Airport. </a:t>
            </a:r>
            <a:r>
              <a:rPr lang="en-US" sz="1200" b="0" i="0" kern="1200" dirty="0">
                <a:solidFill>
                  <a:schemeClr val="tx1"/>
                </a:solidFill>
                <a:effectLst/>
                <a:latin typeface="+mn-lt"/>
                <a:ea typeface="+mn-ea"/>
                <a:cs typeface="+mn-cs"/>
              </a:rPr>
              <a:t>The sum may not equal the total due to rounding.</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economic impact of airports are expressed in terms of jobs, payroll, value added, and business revenue. These metrics cannot be added to one another, as value added encompasses payroll, and business revenue encompasses value added and payroll.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a:solidFill>
                  <a:srgbClr val="1E376D"/>
                </a:solidFill>
              </a:rPr>
              <a:t>Elizabethton Municipal Airport</a:t>
            </a:r>
            <a:br>
              <a:rPr lang="en-US" sz="3500">
                <a:solidFill>
                  <a:srgbClr val="1E376D"/>
                </a:solidFill>
              </a:rPr>
            </a:br>
            <a:r>
              <a:rPr lang="en-US" sz="350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36,370</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$1.9</a:t>
            </a:r>
            <a:r>
              <a:rPr lang="en-US" sz="3200" b="1">
                <a:solidFill>
                  <a:schemeClr val="accent3"/>
                </a:solidFill>
                <a:latin typeface="Arial" panose="020B0604020202020204" pitchFamily="34" charset="0"/>
                <a:cs typeface="Arial" panose="020B0604020202020204" pitchFamily="34" charset="0"/>
              </a:rPr>
              <a:t> </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$3.2</a:t>
            </a:r>
            <a:r>
              <a:rPr lang="en-US" sz="3200" b="1">
                <a:solidFill>
                  <a:schemeClr val="accent3"/>
                </a:solidFill>
                <a:latin typeface="Arial" panose="020B0604020202020204" pitchFamily="34" charset="0"/>
                <a:cs typeface="Arial" panose="020B0604020202020204" pitchFamily="34" charset="0"/>
              </a:rPr>
              <a:t> </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$6.5</a:t>
            </a:r>
            <a:r>
              <a:rPr lang="en-US" sz="3200" b="1">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240346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Elizabethton Municipal Airport </a:t>
            </a:r>
            <a:br>
              <a:rPr lang="en-US"/>
            </a:br>
            <a:r>
              <a:rPr lang="en-US"/>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$5.4</a:t>
            </a:r>
            <a:r>
              <a:rPr lang="en-US" sz="3200" b="1">
                <a:solidFill>
                  <a:schemeClr val="accent3"/>
                </a:solidFill>
                <a:latin typeface="Arial" panose="020B0604020202020204" pitchFamily="34" charset="0"/>
                <a:cs typeface="Arial" panose="020B0604020202020204" pitchFamily="34" charset="0"/>
              </a:rPr>
              <a:t> </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$9.7</a:t>
            </a:r>
            <a:r>
              <a:rPr lang="en-US" sz="3200" b="1">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Think Elizabethton Municipal Airport Is </a:t>
            </a:r>
            <a:br>
              <a:rPr lang="en-US"/>
            </a:br>
            <a:r>
              <a:rPr lang="en-US"/>
              <a:t>Just Local?</a:t>
            </a:r>
          </a:p>
        </p:txBody>
      </p:sp>
      <p:pic>
        <p:nvPicPr>
          <p:cNvPr id="3" name="Picture 2">
            <a:extLst>
              <a:ext uri="{FF2B5EF4-FFF2-40B4-BE49-F238E27FC236}">
                <a16:creationId xmlns:a16="http://schemas.microsoft.com/office/drawing/2014/main" id="{FB65E162-B39D-45F7-ABA4-8F71FD326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2974" y="1700376"/>
            <a:ext cx="7666448" cy="5007750"/>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a:t>Elizabethton Municipal Airport</a:t>
            </a:r>
            <a:br>
              <a:rPr lang="en-US"/>
            </a:br>
            <a:r>
              <a:rPr lang="en-US"/>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22604" y="3105092"/>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850094028"/>
              </p:ext>
            </p:extLst>
          </p:nvPr>
        </p:nvGraphicFramePr>
        <p:xfrm>
          <a:off x="2041915" y="294292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42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74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555484344"/>
              </p:ext>
            </p:extLst>
          </p:nvPr>
        </p:nvGraphicFramePr>
        <p:xfrm>
          <a:off x="2148565"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Payroll</a:t>
                      </a:r>
                      <a:endParaRPr lang="en-US" sz="1800" b="1" i="0" u="none" strike="noStrike" kern="1200" dirty="0">
                        <a:solidFill>
                          <a:srgbClr val="FFFFFF"/>
                        </a:solidFill>
                        <a:effectLst/>
                        <a:latin typeface="Arial" panose="020B0604020202020204" pitchFamily="34" charset="0"/>
                        <a:ea typeface="+mn-ea"/>
                        <a:cs typeface="Arial" panose="020B0604020202020204" pitchFamily="34" charset="0"/>
                      </a:endParaRP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$2,300,000</a:t>
                      </a:r>
                      <a:r>
                        <a:rPr lang="en-US" sz="1600" b="1" i="0" u="none" strike="noStrike">
                          <a:solidFill>
                            <a:srgbClr val="000000"/>
                          </a:solidFill>
                          <a:effectLst/>
                          <a:highlight>
                            <a:srgbClr val="FFFF00"/>
                          </a:highlight>
                          <a:latin typeface="Arial" panose="020B0604020202020204" pitchFamily="34" charset="0"/>
                          <a:cs typeface="Arial" panose="020B0604020202020204" pitchFamily="34" charset="0"/>
                        </a:rPr>
                        <a:t> </a:t>
                      </a:r>
                      <a:endParaRPr lang="en-US" sz="1600" b="1"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$871,000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$837,000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a:t>Elizabethton Municipal Airport</a:t>
            </a:r>
            <a:br>
              <a:rPr lang="en-US"/>
            </a:br>
            <a:r>
              <a:rPr lang="en-US"/>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171584"/>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a:t>Elizabethton Municipal Airport</a:t>
            </a:r>
            <a:br>
              <a:rPr lang="en-US"/>
            </a:br>
            <a:r>
              <a:rPr lang="en-US"/>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388158" y="2924307"/>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291637662"/>
              </p:ext>
            </p:extLst>
          </p:nvPr>
        </p:nvGraphicFramePr>
        <p:xfrm>
          <a:off x="2138292" y="269703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$2,800,000</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$1,200,000 </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$1,500,000 </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027769321"/>
              </p:ext>
            </p:extLst>
          </p:nvPr>
        </p:nvGraphicFramePr>
        <p:xfrm>
          <a:off x="2173251" y="27829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Total Business Revenue</a:t>
                      </a:r>
                      <a:endParaRPr lang="en-US" sz="1800" b="1" i="0" u="none" strike="noStrike" dirty="0">
                        <a:solidFill>
                          <a:srgbClr val="FFFFFF"/>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$4,800,000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a:t>Elizabethton Municipal Airport</a:t>
            </a:r>
            <a:br>
              <a:rPr lang="en-US"/>
            </a:br>
            <a:r>
              <a:rPr lang="en-US"/>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014529"/>
            <a:ext cx="1395220" cy="1409783"/>
          </a:xfrm>
          <a:prstGeom prst="rect">
            <a:avLst/>
          </a:prstGeom>
        </p:spPr>
      </p:pic>
      <p:sp>
        <p:nvSpPr>
          <p:cNvPr id="12" name="TextBox 11">
            <a:extLst>
              <a:ext uri="{FF2B5EF4-FFF2-40B4-BE49-F238E27FC236}">
                <a16:creationId xmlns:a16="http://schemas.microsoft.com/office/drawing/2014/main" id="{7F681DB6-4BFB-441E-BB96-7BED17AB88F6}"/>
              </a:ext>
            </a:extLst>
          </p:cNvPr>
          <p:cNvSpPr txBox="1"/>
          <p:nvPr/>
        </p:nvSpPr>
        <p:spPr>
          <a:xfrm>
            <a:off x="8186133" y="6084507"/>
            <a:ext cx="3733167" cy="307777"/>
          </a:xfrm>
          <a:prstGeom prst="rect">
            <a:avLst/>
          </a:prstGeom>
          <a:noFill/>
        </p:spPr>
        <p:txBody>
          <a:bodyPr wrap="square" rtlCol="0">
            <a:spAutoFit/>
          </a:bodyPr>
          <a:lstStyle/>
          <a:p>
            <a:r>
              <a:rPr lang="en-US" sz="1400" i="1">
                <a:latin typeface="Arial" panose="020B0604020202020204" pitchFamily="34" charset="0"/>
                <a:cs typeface="Arial" panose="020B0604020202020204" pitchFamily="34" charset="0"/>
              </a:rPr>
              <a:t>Note: Columns may not add due to rounding</a:t>
            </a:r>
          </a:p>
        </p:txBody>
      </p:sp>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a:solidFill>
                  <a:srgbClr val="FFFFFF"/>
                </a:solidFill>
                <a:latin typeface="Arial" panose="020B0604020202020204" pitchFamily="34" charset="0"/>
                <a:cs typeface="Arial" panose="020B0604020202020204" pitchFamily="34" charset="0"/>
              </a:rPr>
              <a:t>$1.12 billion</a:t>
            </a:r>
            <a:r>
              <a:rPr lang="en-US" sz="280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Elizabethton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a:solidFill>
                  <a:srgbClr val="EF3125"/>
                </a:solidFill>
              </a:rPr>
              <a:t>0A9 Presenter Name</a:t>
            </a:r>
          </a:p>
          <a:p>
            <a:pPr lvl="0" algn="ctr">
              <a:spcBef>
                <a:spcPct val="20000"/>
              </a:spcBef>
              <a:buClr>
                <a:srgbClr val="FF0F00"/>
              </a:buClr>
            </a:pPr>
            <a:r>
              <a:rPr lang="en-US" b="1"/>
              <a:t>Role</a:t>
            </a:r>
          </a:p>
          <a:p>
            <a:pPr algn="ctr">
              <a:spcBef>
                <a:spcPct val="20000"/>
              </a:spcBef>
              <a:buClr>
                <a:srgbClr val="FF0F00"/>
              </a:buClr>
            </a:pPr>
            <a:r>
              <a:rPr lang="en-US"/>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D59F5E-271F-447C-A22D-15008E4D3D90}">
  <ds:schemaRefs>
    <ds:schemaRef ds:uri="52860726-b653-4eba-8fc1-cfbf91000526"/>
    <ds:schemaRef ds:uri="b2e1dacc-c954-4408-aa44-64ef90b7ce3a"/>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3336</Words>
  <Application>Microsoft Office PowerPoint</Application>
  <PresentationFormat>Widescreen</PresentationFormat>
  <Paragraphs>295</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Elizabethton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Elizabethton Municipal Airport  Impacts</vt:lpstr>
      <vt:lpstr>Think Elizabethton Municipal Airport Is  Just Local?</vt:lpstr>
      <vt:lpstr>Elizabethton Municipal Airport Economic Impacts - Jobs</vt:lpstr>
      <vt:lpstr>Elizabethton Municipal Airport Economic Impacts – Payroll</vt:lpstr>
      <vt:lpstr>Elizabethton Municipal Airport Economic Impacts – Value Added</vt:lpstr>
      <vt:lpstr>Elizabethton Municipal Airport Economic Impacts – Business Revenue </vt:lpstr>
      <vt:lpstr>Tax Analysis</vt:lpstr>
      <vt:lpstr>Statewide Tax Impacts</vt:lpstr>
      <vt:lpstr>Additional  Aviation Benefits</vt:lpstr>
      <vt:lpstr>Case  Studies</vt:lpstr>
      <vt:lpstr>Elizabethton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cp:revision>
  <dcterms:created xsi:type="dcterms:W3CDTF">2021-03-17T12:38:10Z</dcterms:created>
  <dcterms:modified xsi:type="dcterms:W3CDTF">2021-04-21T15:22:10Z</dcterms:modified>
</cp:coreProperties>
</file>